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d150b341140541d6"/>
    <p:sldMasterId id="2147483657" r:id="R63b9535ca84b4126"/>
  </p:sldMasterIdLst>
  <p:sldIdLst>
    <p:sldId id="287" r:id="Rb696687419ac4421"/>
    <p:sldId id="288" r:id="R9251f47da77c4614"/>
    <p:sldId id="289" r:id="R3d7652250be8490f"/>
    <p:sldId id="290" r:id="R0b995385d43a4975"/>
    <p:sldId id="291" r:id="R7c3c1b7f36e1417f"/>
    <p:sldId id="292" r:id="R5a8de77b15fc4482"/>
    <p:sldId id="293" r:id="Ref1980d2117d4622"/>
    <p:sldId id="294" r:id="R2faaddddb0c44498"/>
    <p:sldId id="295" r:id="R9b3be7842dad4866"/>
    <p:sldId id="296" r:id="Ra22261e3a5b64c42"/>
    <p:sldId id="297" r:id="R2ad483cbb8ce4cc4"/>
    <p:sldId id="298" r:id="Rf39cb082f7b04b43"/>
    <p:sldId id="299" r:id="Rfe7b8d5009214da3"/>
    <p:sldId id="300" r:id="R126fd076abbb4774"/>
    <p:sldId id="301" r:id="Rc5deee971df34e6a"/>
    <p:sldId id="302" r:id="R8f332e2080e743b0"/>
    <p:sldId id="303" r:id="R56d78a1997c843c5"/>
    <p:sldId id="304" r:id="R4ba9dcd2a71e4322"/>
    <p:sldId id="305" r:id="R587a8b490ba04be8"/>
    <p:sldId id="306" r:id="Rdbe173d56efb466f"/>
    <p:sldId id="307" r:id="R2a6138d0f617486d"/>
    <p:sldId id="308" r:id="R7623a461ba8d411f"/>
    <p:sldId id="309" r:id="Rdf9c15d6835e4096"/>
    <p:sldId id="310" r:id="R0a04d2dcf9bb4367"/>
    <p:sldId id="311" r:id="Rd6d119f241164649"/>
    <p:sldId id="312" r:id="R4e59e88264334c3d"/>
    <p:sldId id="313" r:id="R94497b1d1d6e42a2"/>
    <p:sldId id="314" r:id="Rb0ac5b9260e44060"/>
    <p:sldId id="315" r:id="R8d26dbb3f22a4bb1"/>
    <p:sldId id="316" r:id="R84bb8d0c77654a94"/>
    <p:sldId id="317" r:id="R05f97c48f0084e5c"/>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d150b341140541d6" Type="http://schemas.openxmlformats.org/officeDocument/2006/relationships/slideMaster" Target="/ppt/slideMasters/slideMaster2.xml"/><Relationship Id="R2faaddddb0c44498" Type="http://schemas.openxmlformats.org/officeDocument/2006/relationships/slide" Target="/ppt/slides/slide27.xml"/><Relationship Id="Rc5deee971df34e6a" Type="http://schemas.openxmlformats.org/officeDocument/2006/relationships/slide" Target="/ppt/slides/slide2e.xml"/><Relationship Id="Rdf9c15d6835e4096" Type="http://schemas.openxmlformats.org/officeDocument/2006/relationships/slide" Target="/ppt/slides/slide36.xml"/><Relationship Id="R63b9535ca84b4126" Type="http://schemas.openxmlformats.org/officeDocument/2006/relationships/slideMaster" Target="/ppt/slideMasters/slideMaster3.xml"/><Relationship Id="Ref1980d2117d4622" Type="http://schemas.openxmlformats.org/officeDocument/2006/relationships/slide" Target="/ppt/slides/slide26.xml"/><Relationship Id="Rd6d119f241164649" Type="http://schemas.openxmlformats.org/officeDocument/2006/relationships/slide" Target="/ppt/slides/slide38.xml"/><Relationship Id="R4e59e88264334c3d" Type="http://schemas.openxmlformats.org/officeDocument/2006/relationships/slide" Target="/ppt/slides/slide39.xml"/><Relationship Id="R587a8b490ba04be8" Type="http://schemas.openxmlformats.org/officeDocument/2006/relationships/slide" Target="/ppt/slides/slide32.xml"/><Relationship Id="rId7" Type="http://schemas.openxmlformats.org/officeDocument/2006/relationships/customXml" Target="../customXml/item2.xml"/><Relationship Id="Rb696687419ac4421" Type="http://schemas.openxmlformats.org/officeDocument/2006/relationships/slide" Target="/ppt/slides/slide20.xml"/><Relationship Id="R0b995385d43a4975" Type="http://schemas.openxmlformats.org/officeDocument/2006/relationships/slide" Target="/ppt/slides/slide23.xml"/><Relationship Id="R7c3c1b7f36e1417f" Type="http://schemas.openxmlformats.org/officeDocument/2006/relationships/slide" Target="/ppt/slides/slide24.xml"/><Relationship Id="Rf39cb082f7b04b43" Type="http://schemas.openxmlformats.org/officeDocument/2006/relationships/slide" Target="/ppt/slides/slide2b.xml"/><Relationship Id="R126fd076abbb4774" Type="http://schemas.openxmlformats.org/officeDocument/2006/relationships/slide" Target="/ppt/slides/slide2d.xml"/><Relationship Id="Rb0ac5b9260e44060" Type="http://schemas.openxmlformats.org/officeDocument/2006/relationships/slide" Target="/ppt/slides/slide3b.xml"/><Relationship Id="R05f97c48f0084e5c" Type="http://schemas.openxmlformats.org/officeDocument/2006/relationships/slide" Target="/ppt/slides/slide3e.xml"/><Relationship Id="rId1" Type="http://schemas.openxmlformats.org/officeDocument/2006/relationships/slideMaster" Target="slideMasters/slideMaster1.xml"/><Relationship Id="R5a8de77b15fc4482" Type="http://schemas.openxmlformats.org/officeDocument/2006/relationships/slide" Target="/ppt/slides/slide25.xml"/><Relationship Id="R2ad483cbb8ce4cc4" Type="http://schemas.openxmlformats.org/officeDocument/2006/relationships/slide" Target="/ppt/slides/slide2a.xml"/><Relationship Id="Rfe7b8d5009214da3" Type="http://schemas.openxmlformats.org/officeDocument/2006/relationships/slide" Target="/ppt/slides/slide2c.xml"/><Relationship Id="R8f332e2080e743b0" Type="http://schemas.openxmlformats.org/officeDocument/2006/relationships/slide" Target="/ppt/slides/slide2f.xml"/><Relationship Id="rId6" Type="http://schemas.openxmlformats.org/officeDocument/2006/relationships/customXml" Target="../customXml/item1.xml"/><Relationship Id="rId5" Type="http://schemas.openxmlformats.org/officeDocument/2006/relationships/theme" Target="theme/theme1.xml"/><Relationship Id="R2a6138d0f617486d" Type="http://schemas.openxmlformats.org/officeDocument/2006/relationships/slide" Target="/ppt/slides/slide34.xml"/><Relationship Id="R94497b1d1d6e42a2" Type="http://schemas.openxmlformats.org/officeDocument/2006/relationships/slide" Target="/ppt/slides/slide3a.xml"/><Relationship Id="R3d7652250be8490f" Type="http://schemas.openxmlformats.org/officeDocument/2006/relationships/slide" Target="/ppt/slides/slide22.xml"/><Relationship Id="R0a04d2dcf9bb4367" Type="http://schemas.openxmlformats.org/officeDocument/2006/relationships/slide" Target="/ppt/slides/slide37.xml"/><Relationship Id="R8d26dbb3f22a4bb1" Type="http://schemas.openxmlformats.org/officeDocument/2006/relationships/slide" Target="/ppt/slides/slide3c.xml"/><Relationship Id="Reeb5f6f425514c19" Type="http://schemas.openxmlformats.org/officeDocument/2006/relationships/tableStyles" Target="/ppt/tableStyles.xml"/><Relationship Id="Ra22261e3a5b64c42" Type="http://schemas.openxmlformats.org/officeDocument/2006/relationships/slide" Target="/ppt/slides/slide29.xml"/><Relationship Id="Rdbe173d56efb466f" Type="http://schemas.openxmlformats.org/officeDocument/2006/relationships/slide" Target="/ppt/slides/slide33.xml"/><Relationship Id="R7623a461ba8d411f" Type="http://schemas.openxmlformats.org/officeDocument/2006/relationships/slide" Target="/ppt/slides/slide35.xml"/><Relationship Id="R84bb8d0c77654a94" Type="http://schemas.openxmlformats.org/officeDocument/2006/relationships/slide" Target="/ppt/slides/slide3d.xml"/><Relationship Id="R9251f47da77c4614" Type="http://schemas.openxmlformats.org/officeDocument/2006/relationships/slide" Target="/ppt/slides/slide21.xml"/><Relationship Id="R56d78a1997c843c5" Type="http://schemas.openxmlformats.org/officeDocument/2006/relationships/slide" Target="/ppt/slides/slide30.xml"/><Relationship Id="rId8" Type="http://schemas.openxmlformats.org/officeDocument/2006/relationships/customXml" Target="../customXml/item3.xml"/><Relationship Id="R9b3be7842dad4866" Type="http://schemas.openxmlformats.org/officeDocument/2006/relationships/slide" Target="/ppt/slides/slide28.xml"/><Relationship Id="R4ba9dcd2a71e4322" Type="http://schemas.openxmlformats.org/officeDocument/2006/relationships/slide" Target="/ppt/slides/slide31.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c0c3eeb7df654eb9" /><Relationship Type="http://schemas.openxmlformats.org/officeDocument/2006/relationships/image" Target="/ppt/media/image2.bin" Id="R8fadf316459c4ca9" /><Relationship Type="http://schemas.openxmlformats.org/officeDocument/2006/relationships/slideMaster" Target="/ppt/slideMasters/slideMaster2.xml" Id="R2fbfab9d55194f2e" /></Relationships>
</file>

<file path=ppt/slideLayouts/_rels/slideLayout3.xml.rels>&#65279;<?xml version="1.0" encoding="utf-8"?><Relationships xmlns="http://schemas.openxmlformats.org/package/2006/relationships"><Relationship Type="http://schemas.openxmlformats.org/officeDocument/2006/relationships/image" Target="/ppt/media/image3.bin" Id="R315161dff2c0425f" /><Relationship Type="http://schemas.openxmlformats.org/officeDocument/2006/relationships/image" Target="/ppt/media/image4.bin" Id="R260ae62700bb4b68" /><Relationship Type="http://schemas.openxmlformats.org/officeDocument/2006/relationships/slideMaster" Target="/ppt/slideMasters/slideMaster2.xml" Id="Rf2f46346133f47c2" /></Relationships>
</file>

<file path=ppt/slideLayouts/_rels/slideLayout4.xml.rels>&#65279;<?xml version="1.0" encoding="utf-8"?><Relationships xmlns="http://schemas.openxmlformats.org/package/2006/relationships"><Relationship Type="http://schemas.openxmlformats.org/officeDocument/2006/relationships/image" Target="/ppt/media/image5.bin" Id="R1f45cf2650e2410c" /><Relationship Type="http://schemas.openxmlformats.org/officeDocument/2006/relationships/image" Target="/ppt/media/image2.bin" Id="R5cd423b0039d4c52" /><Relationship Type="http://schemas.openxmlformats.org/officeDocument/2006/relationships/slideMaster" Target="/ppt/slideMasters/slideMaster2.xml" Id="R657f42593e3544d7" /></Relationships>
</file>

<file path=ppt/slideLayouts/_rels/slideLayout5.xml.rels>&#65279;<?xml version="1.0" encoding="utf-8"?><Relationships xmlns="http://schemas.openxmlformats.org/package/2006/relationships"><Relationship Type="http://schemas.openxmlformats.org/officeDocument/2006/relationships/image" Target="/ppt/media/image6.bin" Id="R835da7715ea64cac" /><Relationship Type="http://schemas.openxmlformats.org/officeDocument/2006/relationships/image" Target="/ppt/media/image2.bin" Id="R6635590d759944dc" /><Relationship Type="http://schemas.openxmlformats.org/officeDocument/2006/relationships/slideMaster" Target="/ppt/slideMasters/slideMaster2.xml" Id="Rb7bd7d264eca4137" /></Relationships>
</file>

<file path=ppt/slideLayouts/_rels/slideLayout6.xml.rels>&#65279;<?xml version="1.0" encoding="utf-8"?><Relationships xmlns="http://schemas.openxmlformats.org/package/2006/relationships"><Relationship Type="http://schemas.openxmlformats.org/officeDocument/2006/relationships/image" Target="/ppt/media/image7.bin" Id="Rdcb43000ce264cf6" /><Relationship Type="http://schemas.openxmlformats.org/officeDocument/2006/relationships/image" Target="/ppt/media/image4.bin" Id="R524a6ed07da5452f" /><Relationship Type="http://schemas.openxmlformats.org/officeDocument/2006/relationships/slideMaster" Target="/ppt/slideMasters/slideMaster2.xml" Id="Rc35d1fc1342b420e" /></Relationships>
</file>

<file path=ppt/slideLayouts/_rels/slideLayout7.xml.rels>&#65279;<?xml version="1.0" encoding="utf-8"?><Relationships xmlns="http://schemas.openxmlformats.org/package/2006/relationships"><Relationship Type="http://schemas.openxmlformats.org/officeDocument/2006/relationships/image" Target="/ppt/media/image8.bin" Id="R7a1f2bc22afd4667" /><Relationship Type="http://schemas.openxmlformats.org/officeDocument/2006/relationships/image" Target="/ppt/media/image4.bin" Id="R8382fbe2f576485d" /><Relationship Type="http://schemas.openxmlformats.org/officeDocument/2006/relationships/slideMaster" Target="/ppt/slideMasters/slideMaster2.xml" Id="R62a6dd2f19024924" /></Relationships>
</file>

<file path=ppt/slideLayouts/_rels/slideLayout8.xml.rels>&#65279;<?xml version="1.0" encoding="utf-8"?><Relationships xmlns="http://schemas.openxmlformats.org/package/2006/relationships"><Relationship Type="http://schemas.openxmlformats.org/officeDocument/2006/relationships/image" Target="/ppt/media/imagea.bin" Id="R74f60d6705ce4038" /><Relationship Type="http://schemas.openxmlformats.org/officeDocument/2006/relationships/image" Target="/ppt/media/imageb.bin" Id="R2f4e9766de8a4e0c" /><Relationship Type="http://schemas.openxmlformats.org/officeDocument/2006/relationships/slideMaster" Target="/ppt/slideMasters/slideMaster3.xml" Id="Rea777768b3564505"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7658209346564dba"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0a0661806837481f"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ce640dc2ade54749"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47169c43c2c1413f"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3024b1844e204308"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2b2c5387531b40d7"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4773fdff5aea4a74"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c0c3eeb7df654eb9">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8fadf316459c4ca9">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315161dff2c0425f">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260ae62700bb4b68">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1f45cf2650e2410c">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5cd423b0039d4c52">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835da7715ea64cac">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6635590d759944dc">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dcb43000ce264cf6">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524a6ed07da5452f">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7a1f2bc22afd4667">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8382fbe2f576485d">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74f60d6705ce4038">
            <a:extLst>
              <a:ext uri="{96DAC541-7B7A-43D3-8B79-37D633B846F1}">
                <asvg:svgBlip xmlns:asvg="http://schemas.microsoft.com/office/drawing/2016/SVG/main" r:embed="R2f4e9766de8a4e0c"/>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eb050525d5ff4535" /><Relationship Type="http://schemas.openxmlformats.org/officeDocument/2006/relationships/slideLayout" Target="/ppt/slideLayouts/slideLayout2.xml" Id="R46103517575047e2" /><Relationship Type="http://schemas.openxmlformats.org/officeDocument/2006/relationships/slideLayout" Target="/ppt/slideLayouts/slideLayout3.xml" Id="Rae8c23d2dea34fb3" /><Relationship Type="http://schemas.openxmlformats.org/officeDocument/2006/relationships/slideLayout" Target="/ppt/slideLayouts/slideLayout4.xml" Id="Rd6de2ae78f3f46c8" /><Relationship Type="http://schemas.openxmlformats.org/officeDocument/2006/relationships/slideLayout" Target="/ppt/slideLayouts/slideLayout5.xml" Id="R063b105c8c4649c8" /><Relationship Type="http://schemas.openxmlformats.org/officeDocument/2006/relationships/slideLayout" Target="/ppt/slideLayouts/slideLayout6.xml" Id="R650937693ac5469e" /><Relationship Type="http://schemas.openxmlformats.org/officeDocument/2006/relationships/slideLayout" Target="/ppt/slideLayouts/slideLayout7.xml" Id="R2f8a68d6897640f2"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82b87b11cc014230" /><Relationship Type="http://schemas.openxmlformats.org/officeDocument/2006/relationships/slideLayout" Target="/ppt/slideLayouts/slideLayout8.xml" Id="Rca34bab3f2d148fc" /><Relationship Type="http://schemas.openxmlformats.org/officeDocument/2006/relationships/slideLayout" Target="/ppt/slideLayouts/slideLayout9.xml" Id="R246d0ced8dda4b68" /><Relationship Type="http://schemas.openxmlformats.org/officeDocument/2006/relationships/slideLayout" Target="/ppt/slideLayouts/slideLayouta.xml" Id="Rc429b0ef322f42f7" /><Relationship Type="http://schemas.openxmlformats.org/officeDocument/2006/relationships/slideLayout" Target="/ppt/slideLayouts/slideLayoutb.xml" Id="R967fc32bc9934e09" /><Relationship Type="http://schemas.openxmlformats.org/officeDocument/2006/relationships/slideLayout" Target="/ppt/slideLayouts/slideLayoutc.xml" Id="R3cf89b1078a749b2" /><Relationship Type="http://schemas.openxmlformats.org/officeDocument/2006/relationships/slideLayout" Target="/ppt/slideLayouts/slideLayoutd.xml" Id="R01bf8098fa244505" /><Relationship Type="http://schemas.openxmlformats.org/officeDocument/2006/relationships/slideLayout" Target="/ppt/slideLayouts/slideLayoute.xml" Id="Rfb1117ae98684a35" /><Relationship Type="http://schemas.openxmlformats.org/officeDocument/2006/relationships/slideLayout" Target="/ppt/slideLayouts/slideLayoutf.xml" Id="R1df8e7ac3f214672" /><Relationship Type="http://schemas.openxmlformats.org/officeDocument/2006/relationships/image" Target="/ppt/media/image2.bin" Id="Re11b408d88584ef9"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d6de2ae78f3f46c8"/>
    <p:sldLayoutId id="2147483652" r:id="Rae8c23d2dea34fb3"/>
    <p:sldLayoutId id="2147483651" r:id="R46103517575047e2"/>
    <p:sldLayoutId id="2147483656" r:id="R2f8a68d6897640f2"/>
    <p:sldLayoutId id="2147483655" r:id="R650937693ac5469e"/>
    <p:sldLayoutId id="2147483654" r:id="R063b105c8c4649c8"/>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e11b408d88584ef9">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3cf89b1078a749b2"/>
    <p:sldLayoutId id="2147483661" r:id="R967fc32bc9934e09"/>
    <p:sldLayoutId id="2147483659" r:id="R246d0ced8dda4b68"/>
    <p:sldLayoutId id="2147483665" r:id="R1df8e7ac3f214672"/>
    <p:sldLayoutId id="2147483664" r:id="Rfb1117ae98684a35"/>
    <p:sldLayoutId id="2147483663" r:id="R01bf8098fa244505"/>
    <p:sldLayoutId id="2147483660" r:id="Rc429b0ef322f42f7"/>
    <p:sldLayoutId id="2147483658" r:id="Rca34bab3f2d148fc"/>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17d04e72bd044627" /><Relationship Type="http://schemas.openxmlformats.org/officeDocument/2006/relationships/slideLayout" Target="/ppt/slideLayouts/slideLayout3.xml" Id="R4afcbcd381cf4c9e" /></Relationships>
</file>

<file path=ppt/slides/_rels/slide21.xml.rels>&#65279;<?xml version="1.0" encoding="utf-8"?><Relationships xmlns="http://schemas.openxmlformats.org/package/2006/relationships"><Relationship Type="http://schemas.openxmlformats.org/officeDocument/2006/relationships/image" Target="/ppt/media/imagec.bin" Id="R60ac73cfb7c44a46" /><Relationship Type="http://schemas.openxmlformats.org/officeDocument/2006/relationships/slideLayout" Target="/ppt/slideLayouts/slideLayoutc.xml" Id="R4d65fe20fed4442a" /></Relationships>
</file>

<file path=ppt/slides/_rels/slide22.xml.rels>&#65279;<?xml version="1.0" encoding="utf-8"?><Relationships xmlns="http://schemas.openxmlformats.org/package/2006/relationships"><Relationship Type="http://schemas.openxmlformats.org/officeDocument/2006/relationships/image" Target="/ppt/media/imagec.bin" Id="R9d0400a633cd47f4" /><Relationship Type="http://schemas.openxmlformats.org/officeDocument/2006/relationships/slideLayout" Target="/ppt/slideLayouts/slideLayoutc.xml" Id="Recfcfca9136145ed" /></Relationships>
</file>

<file path=ppt/slides/_rels/slide23.xml.rels>&#65279;<?xml version="1.0" encoding="utf-8"?><Relationships xmlns="http://schemas.openxmlformats.org/package/2006/relationships"><Relationship Type="http://schemas.openxmlformats.org/officeDocument/2006/relationships/image" Target="/ppt/media/imagec.bin" Id="R016d06abf1e746d6" /><Relationship Type="http://schemas.openxmlformats.org/officeDocument/2006/relationships/slideLayout" Target="/ppt/slideLayouts/slideLayoutc.xml" Id="Rfd353ad72c124108" /><Relationship Type="http://schemas.openxmlformats.org/officeDocument/2006/relationships/chart" Target="/ppt/slides/charts/chart32.xml" Id="R9687c8e2cb404542" /><Relationship Type="http://schemas.openxmlformats.org/officeDocument/2006/relationships/chart" Target="/ppt/slides/charts/chart33.xml" Id="Re1566449d3754506" /><Relationship Type="http://schemas.openxmlformats.org/officeDocument/2006/relationships/chart" Target="/ppt/slides/charts/chart34.xml" Id="Ra87a350c3d254a26" /></Relationships>
</file>

<file path=ppt/slides/_rels/slide24.xml.rels>&#65279;<?xml version="1.0" encoding="utf-8"?><Relationships xmlns="http://schemas.openxmlformats.org/package/2006/relationships"><Relationship Type="http://schemas.openxmlformats.org/officeDocument/2006/relationships/image" Target="/ppt/media/imagec.bin" Id="Rcaa7d698cc9447db" /><Relationship Type="http://schemas.openxmlformats.org/officeDocument/2006/relationships/slideLayout" Target="/ppt/slideLayouts/slideLayoutc.xml" Id="R524691870c1041f9" /><Relationship Type="http://schemas.openxmlformats.org/officeDocument/2006/relationships/chart" Target="/ppt/slides/charts/chart35.xml" Id="R39c38f296f40464f" /></Relationships>
</file>

<file path=ppt/slides/_rels/slide25.xml.rels>&#65279;<?xml version="1.0" encoding="utf-8"?><Relationships xmlns="http://schemas.openxmlformats.org/package/2006/relationships"><Relationship Type="http://schemas.openxmlformats.org/officeDocument/2006/relationships/image" Target="/ppt/media/imagec.bin" Id="R0b6084d5b91940ea" /><Relationship Type="http://schemas.openxmlformats.org/officeDocument/2006/relationships/slideLayout" Target="/ppt/slideLayouts/slideLayoutc.xml" Id="Rc59f22e2387d43f1" /><Relationship Type="http://schemas.openxmlformats.org/officeDocument/2006/relationships/chart" Target="/ppt/slides/charts/chart36.xml" Id="Radfd3ab8f0b64bbb" /><Relationship Type="http://schemas.openxmlformats.org/officeDocument/2006/relationships/chart" Target="/ppt/slides/charts/chart37.xml" Id="R284a6e4f751a412f" /><Relationship Type="http://schemas.openxmlformats.org/officeDocument/2006/relationships/chart" Target="/ppt/slides/charts/chart38.xml" Id="R0e6737b4c6ec48dc" /></Relationships>
</file>

<file path=ppt/slides/_rels/slide26.xml.rels>&#65279;<?xml version="1.0" encoding="utf-8"?><Relationships xmlns="http://schemas.openxmlformats.org/package/2006/relationships"><Relationship Type="http://schemas.openxmlformats.org/officeDocument/2006/relationships/image" Target="/ppt/media/imagec.bin" Id="R0656cae553eb4893" /><Relationship Type="http://schemas.openxmlformats.org/officeDocument/2006/relationships/slideLayout" Target="/ppt/slideLayouts/slideLayoutc.xml" Id="R1171731e12744094" /><Relationship Type="http://schemas.openxmlformats.org/officeDocument/2006/relationships/chart" Target="/ppt/slides/charts/chart39.xml" Id="R1762617039ba4176" /><Relationship Type="http://schemas.openxmlformats.org/officeDocument/2006/relationships/chart" Target="/ppt/slides/charts/chart3a.xml" Id="R43ddcdf48a0f4b77" /><Relationship Type="http://schemas.openxmlformats.org/officeDocument/2006/relationships/chart" Target="/ppt/slides/charts/chart3b.xml" Id="Rfae012ded2154541" /></Relationships>
</file>

<file path=ppt/slides/_rels/slide27.xml.rels>&#65279;<?xml version="1.0" encoding="utf-8"?><Relationships xmlns="http://schemas.openxmlformats.org/package/2006/relationships"><Relationship Type="http://schemas.openxmlformats.org/officeDocument/2006/relationships/image" Target="/ppt/media/imagec.bin" Id="R4fa8733ed97a4c28" /><Relationship Type="http://schemas.openxmlformats.org/officeDocument/2006/relationships/slideLayout" Target="/ppt/slideLayouts/slideLayoutc.xml" Id="R19d5c9c7145c4148" /><Relationship Type="http://schemas.openxmlformats.org/officeDocument/2006/relationships/chart" Target="/ppt/slides/charts/chart3c.xml" Id="R3972b2547c554231" /><Relationship Type="http://schemas.openxmlformats.org/officeDocument/2006/relationships/chart" Target="/ppt/slides/charts/chart3d.xml" Id="R7deb3956e270445c" /><Relationship Type="http://schemas.openxmlformats.org/officeDocument/2006/relationships/chart" Target="/ppt/slides/charts/chart3e.xml" Id="Rb0ce3720f80a4050" /></Relationships>
</file>

<file path=ppt/slides/_rels/slide28.xml.rels>&#65279;<?xml version="1.0" encoding="utf-8"?><Relationships xmlns="http://schemas.openxmlformats.org/package/2006/relationships"><Relationship Type="http://schemas.openxmlformats.org/officeDocument/2006/relationships/image" Target="/ppt/media/imagec.bin" Id="R24499ec64f5e408b" /><Relationship Type="http://schemas.openxmlformats.org/officeDocument/2006/relationships/slideLayout" Target="/ppt/slideLayouts/slideLayoutc.xml" Id="R43292e66403f4af9" /><Relationship Type="http://schemas.openxmlformats.org/officeDocument/2006/relationships/chart" Target="/ppt/slides/charts/chart3f.xml" Id="R3534f6ec86e84eed" /><Relationship Type="http://schemas.openxmlformats.org/officeDocument/2006/relationships/chart" Target="/ppt/slides/charts/chart40.xml" Id="R08fbe58f9f604532" /><Relationship Type="http://schemas.openxmlformats.org/officeDocument/2006/relationships/chart" Target="/ppt/slides/charts/chart41.xml" Id="R137cb006a0bb401f" /><Relationship Type="http://schemas.openxmlformats.org/officeDocument/2006/relationships/chart" Target="/ppt/slides/charts/chart42.xml" Id="R93fea319e2694669" /><Relationship Type="http://schemas.openxmlformats.org/officeDocument/2006/relationships/chart" Target="/ppt/slides/charts/chart43.xml" Id="R97f3b2c550f0497d" /><Relationship Type="http://schemas.openxmlformats.org/officeDocument/2006/relationships/chart" Target="/ppt/slides/charts/chart44.xml" Id="Rb21300e7358445fc" /><Relationship Type="http://schemas.openxmlformats.org/officeDocument/2006/relationships/chart" Target="/ppt/slides/charts/chart45.xml" Id="R0a60c5756aa14733" /></Relationships>
</file>

<file path=ppt/slides/_rels/slide29.xml.rels>&#65279;<?xml version="1.0" encoding="utf-8"?><Relationships xmlns="http://schemas.openxmlformats.org/package/2006/relationships"><Relationship Type="http://schemas.openxmlformats.org/officeDocument/2006/relationships/image" Target="/ppt/media/imagec.bin" Id="R24359fd3bd274d73" /><Relationship Type="http://schemas.openxmlformats.org/officeDocument/2006/relationships/slideLayout" Target="/ppt/slideLayouts/slideLayoutc.xml" Id="Rcbdd8b44206f4f38" /></Relationships>
</file>

<file path=ppt/slides/_rels/slide2a.xml.rels>&#65279;<?xml version="1.0" encoding="utf-8"?><Relationships xmlns="http://schemas.openxmlformats.org/package/2006/relationships"><Relationship Type="http://schemas.openxmlformats.org/officeDocument/2006/relationships/image" Target="/ppt/media/imagec.bin" Id="R465aab1b6a184c65" /><Relationship Type="http://schemas.openxmlformats.org/officeDocument/2006/relationships/slideLayout" Target="/ppt/slideLayouts/slideLayoutc.xml" Id="R9bba620bea064bbc" /></Relationships>
</file>

<file path=ppt/slides/_rels/slide2b.xml.rels>&#65279;<?xml version="1.0" encoding="utf-8"?><Relationships xmlns="http://schemas.openxmlformats.org/package/2006/relationships"><Relationship Type="http://schemas.openxmlformats.org/officeDocument/2006/relationships/image" Target="/ppt/media/imagec.bin" Id="R11c32e75f97d41f1" /><Relationship Type="http://schemas.openxmlformats.org/officeDocument/2006/relationships/slideLayout" Target="/ppt/slideLayouts/slideLayoutc.xml" Id="R09750a9ac66b458f" /><Relationship Type="http://schemas.openxmlformats.org/officeDocument/2006/relationships/chart" Target="/ppt/slides/charts/chart46.xml" Id="Rc7b5c70ba2d742ad" /><Relationship Type="http://schemas.openxmlformats.org/officeDocument/2006/relationships/chart" Target="/ppt/slides/charts/chart47.xml" Id="Re0e72bd75d9f477d" /><Relationship Type="http://schemas.openxmlformats.org/officeDocument/2006/relationships/chart" Target="/ppt/slides/charts/chart48.xml" Id="R6c5248de66fd4311" /><Relationship Type="http://schemas.openxmlformats.org/officeDocument/2006/relationships/chart" Target="/ppt/slides/charts/chart49.xml" Id="R593712078c144d7c" /></Relationships>
</file>

<file path=ppt/slides/_rels/slide2c.xml.rels>&#65279;<?xml version="1.0" encoding="utf-8"?><Relationships xmlns="http://schemas.openxmlformats.org/package/2006/relationships"><Relationship Type="http://schemas.openxmlformats.org/officeDocument/2006/relationships/image" Target="/ppt/media/imagec.bin" Id="R54c7043d27c04bf3" /><Relationship Type="http://schemas.openxmlformats.org/officeDocument/2006/relationships/slideLayout" Target="/ppt/slideLayouts/slideLayoutc.xml" Id="R189039a26e5441c5" /></Relationships>
</file>

<file path=ppt/slides/_rels/slide2d.xml.rels>&#65279;<?xml version="1.0" encoding="utf-8"?><Relationships xmlns="http://schemas.openxmlformats.org/package/2006/relationships"><Relationship Type="http://schemas.openxmlformats.org/officeDocument/2006/relationships/image" Target="/ppt/media/imagec.bin" Id="R4de26a212cb04da7" /><Relationship Type="http://schemas.openxmlformats.org/officeDocument/2006/relationships/slideLayout" Target="/ppt/slideLayouts/slideLayoutc.xml" Id="Rae23d84627d940bd" /><Relationship Type="http://schemas.openxmlformats.org/officeDocument/2006/relationships/chart" Target="/ppt/slides/charts/chart4a.xml" Id="R4447210d4b0045cd" /><Relationship Type="http://schemas.openxmlformats.org/officeDocument/2006/relationships/chart" Target="/ppt/slides/charts/chart4b.xml" Id="Ra649d6338a094fad" /><Relationship Type="http://schemas.openxmlformats.org/officeDocument/2006/relationships/chart" Target="/ppt/slides/charts/chart4c.xml" Id="R1c7a5166e61d4cc7" /><Relationship Type="http://schemas.openxmlformats.org/officeDocument/2006/relationships/chart" Target="/ppt/slides/charts/chart4d.xml" Id="R774cc97a160d478a" /><Relationship Type="http://schemas.openxmlformats.org/officeDocument/2006/relationships/chart" Target="/ppt/slides/charts/chart4e.xml" Id="Ref5207a7b4144126" /><Relationship Type="http://schemas.openxmlformats.org/officeDocument/2006/relationships/chart" Target="/ppt/slides/charts/chart4f.xml" Id="Rdbb51720b24241c7" /><Relationship Type="http://schemas.openxmlformats.org/officeDocument/2006/relationships/chart" Target="/ppt/slides/charts/chart50.xml" Id="R771f677d67be4f1c" /><Relationship Type="http://schemas.openxmlformats.org/officeDocument/2006/relationships/chart" Target="/ppt/slides/charts/chart51.xml" Id="R257436a3694b431c" /></Relationships>
</file>

<file path=ppt/slides/_rels/slide2e.xml.rels>&#65279;<?xml version="1.0" encoding="utf-8"?><Relationships xmlns="http://schemas.openxmlformats.org/package/2006/relationships"><Relationship Type="http://schemas.openxmlformats.org/officeDocument/2006/relationships/image" Target="/ppt/media/imagec.bin" Id="Re1bbb4e673494a2e" /><Relationship Type="http://schemas.openxmlformats.org/officeDocument/2006/relationships/slideLayout" Target="/ppt/slideLayouts/slideLayoutc.xml" Id="R315fd771af5742ae" /></Relationships>
</file>

<file path=ppt/slides/_rels/slide2f.xml.rels>&#65279;<?xml version="1.0" encoding="utf-8"?><Relationships xmlns="http://schemas.openxmlformats.org/package/2006/relationships"><Relationship Type="http://schemas.openxmlformats.org/officeDocument/2006/relationships/image" Target="/ppt/media/imagec.bin" Id="Reb8bb5478a5943a9" /><Relationship Type="http://schemas.openxmlformats.org/officeDocument/2006/relationships/slideLayout" Target="/ppt/slideLayouts/slideLayoutc.xml" Id="Racb0877a0b8f4e21" /></Relationships>
</file>

<file path=ppt/slides/_rels/slide30.xml.rels>&#65279;<?xml version="1.0" encoding="utf-8"?><Relationships xmlns="http://schemas.openxmlformats.org/package/2006/relationships"><Relationship Type="http://schemas.openxmlformats.org/officeDocument/2006/relationships/image" Target="/ppt/media/imagec.bin" Id="R8a20a38d26214f9a" /><Relationship Type="http://schemas.openxmlformats.org/officeDocument/2006/relationships/slideLayout" Target="/ppt/slideLayouts/slideLayoutc.xml" Id="Rd343eb815bab4f59" /><Relationship Type="http://schemas.openxmlformats.org/officeDocument/2006/relationships/chart" Target="/ppt/slides/charts/chart52.xml" Id="Red69e7d85efd41b2" /><Relationship Type="http://schemas.openxmlformats.org/officeDocument/2006/relationships/chart" Target="/ppt/slides/charts/chart53.xml" Id="R93faad0070fb497c" /></Relationships>
</file>

<file path=ppt/slides/_rels/slide31.xml.rels>&#65279;<?xml version="1.0" encoding="utf-8"?><Relationships xmlns="http://schemas.openxmlformats.org/package/2006/relationships"><Relationship Type="http://schemas.openxmlformats.org/officeDocument/2006/relationships/image" Target="/ppt/media/imagec.bin" Id="R57ac987723dc4ae2" /><Relationship Type="http://schemas.openxmlformats.org/officeDocument/2006/relationships/slideLayout" Target="/ppt/slideLayouts/slideLayoutc.xml" Id="R855a2bbec0c24142" /></Relationships>
</file>

<file path=ppt/slides/_rels/slide32.xml.rels>&#65279;<?xml version="1.0" encoding="utf-8"?><Relationships xmlns="http://schemas.openxmlformats.org/package/2006/relationships"><Relationship Type="http://schemas.openxmlformats.org/officeDocument/2006/relationships/image" Target="/ppt/media/imagec.bin" Id="R0eebf6dca0b04e47" /><Relationship Type="http://schemas.openxmlformats.org/officeDocument/2006/relationships/slideLayout" Target="/ppt/slideLayouts/slideLayoutc.xml" Id="Rb643c67eb58a441d" /><Relationship Type="http://schemas.openxmlformats.org/officeDocument/2006/relationships/chart" Target="/ppt/slides/charts/chart54.xml" Id="Rab8d9260edce4546" /><Relationship Type="http://schemas.openxmlformats.org/officeDocument/2006/relationships/chart" Target="/ppt/slides/charts/chart55.xml" Id="R576ca93bd4ed4cbe" /><Relationship Type="http://schemas.openxmlformats.org/officeDocument/2006/relationships/chart" Target="/ppt/slides/charts/chart56.xml" Id="R4670226b95a0422d" /><Relationship Type="http://schemas.openxmlformats.org/officeDocument/2006/relationships/chart" Target="/ppt/slides/charts/chart57.xml" Id="Rc0ec9f2f90044326" /><Relationship Type="http://schemas.openxmlformats.org/officeDocument/2006/relationships/chart" Target="/ppt/slides/charts/chart58.xml" Id="R921ebf545fe54b44" /></Relationships>
</file>

<file path=ppt/slides/_rels/slide33.xml.rels>&#65279;<?xml version="1.0" encoding="utf-8"?><Relationships xmlns="http://schemas.openxmlformats.org/package/2006/relationships"><Relationship Type="http://schemas.openxmlformats.org/officeDocument/2006/relationships/image" Target="/ppt/media/imagec.bin" Id="Rc56f5abad1d9400b" /><Relationship Type="http://schemas.openxmlformats.org/officeDocument/2006/relationships/slideLayout" Target="/ppt/slideLayouts/slideLayoutc.xml" Id="Re0770dc4e46a4855" /></Relationships>
</file>

<file path=ppt/slides/_rels/slide34.xml.rels>&#65279;<?xml version="1.0" encoding="utf-8"?><Relationships xmlns="http://schemas.openxmlformats.org/package/2006/relationships"><Relationship Type="http://schemas.openxmlformats.org/officeDocument/2006/relationships/image" Target="/ppt/media/imagec.bin" Id="R8e683f454eba43aa" /><Relationship Type="http://schemas.openxmlformats.org/officeDocument/2006/relationships/slideLayout" Target="/ppt/slideLayouts/slideLayoutc.xml" Id="Rf6d77e8f90074cd6" /><Relationship Type="http://schemas.openxmlformats.org/officeDocument/2006/relationships/chart" Target="/ppt/slides/charts/chart59.xml" Id="R343c38a914934848" /><Relationship Type="http://schemas.openxmlformats.org/officeDocument/2006/relationships/chart" Target="/ppt/slides/charts/chart5a.xml" Id="Rbc9794b47fdc4857" /></Relationships>
</file>

<file path=ppt/slides/_rels/slide35.xml.rels>&#65279;<?xml version="1.0" encoding="utf-8"?><Relationships xmlns="http://schemas.openxmlformats.org/package/2006/relationships"><Relationship Type="http://schemas.openxmlformats.org/officeDocument/2006/relationships/image" Target="/ppt/media/imagec.bin" Id="Rf65b38ee33c34c92" /><Relationship Type="http://schemas.openxmlformats.org/officeDocument/2006/relationships/slideLayout" Target="/ppt/slideLayouts/slideLayoutc.xml" Id="R74403e3bbe2e4b2e" /></Relationships>
</file>

<file path=ppt/slides/_rels/slide36.xml.rels>&#65279;<?xml version="1.0" encoding="utf-8"?><Relationships xmlns="http://schemas.openxmlformats.org/package/2006/relationships"><Relationship Type="http://schemas.openxmlformats.org/officeDocument/2006/relationships/image" Target="/ppt/media/imagec.bin" Id="Rcc9bee08dac04a00" /><Relationship Type="http://schemas.openxmlformats.org/officeDocument/2006/relationships/slideLayout" Target="/ppt/slideLayouts/slideLayoutc.xml" Id="Rdcc4108784a54f7d" /><Relationship Type="http://schemas.openxmlformats.org/officeDocument/2006/relationships/chart" Target="/ppt/slides/charts/chart5b.xml" Id="Rf220e851c07a4310" /></Relationships>
</file>

<file path=ppt/slides/_rels/slide37.xml.rels>&#65279;<?xml version="1.0" encoding="utf-8"?><Relationships xmlns="http://schemas.openxmlformats.org/package/2006/relationships"><Relationship Type="http://schemas.openxmlformats.org/officeDocument/2006/relationships/image" Target="/ppt/media/imagec.bin" Id="R524b56226e0b49bc" /><Relationship Type="http://schemas.openxmlformats.org/officeDocument/2006/relationships/slideLayout" Target="/ppt/slideLayouts/slideLayoutc.xml" Id="R95256f22660048d7" /><Relationship Type="http://schemas.openxmlformats.org/officeDocument/2006/relationships/chart" Target="/ppt/slides/charts/chart5c.xml" Id="R9144d0c211644c05" /></Relationships>
</file>

<file path=ppt/slides/_rels/slide38.xml.rels>&#65279;<?xml version="1.0" encoding="utf-8"?><Relationships xmlns="http://schemas.openxmlformats.org/package/2006/relationships"><Relationship Type="http://schemas.openxmlformats.org/officeDocument/2006/relationships/image" Target="/ppt/media/imagec.bin" Id="Ra9f85bc9624b49ea" /><Relationship Type="http://schemas.openxmlformats.org/officeDocument/2006/relationships/slideLayout" Target="/ppt/slideLayouts/slideLayoutc.xml" Id="Reb489bac8cbf47fe" /><Relationship Type="http://schemas.openxmlformats.org/officeDocument/2006/relationships/chart" Target="/ppt/slides/charts/chart5d.xml" Id="R839af20240e04899" /></Relationships>
</file>

<file path=ppt/slides/_rels/slide39.xml.rels>&#65279;<?xml version="1.0" encoding="utf-8"?><Relationships xmlns="http://schemas.openxmlformats.org/package/2006/relationships"><Relationship Type="http://schemas.openxmlformats.org/officeDocument/2006/relationships/image" Target="/ppt/media/imagec.bin" Id="Rd49b55b9c19e4030" /><Relationship Type="http://schemas.openxmlformats.org/officeDocument/2006/relationships/slideLayout" Target="/ppt/slideLayouts/slideLayoutc.xml" Id="R76aa2427e81c4720" /><Relationship Type="http://schemas.openxmlformats.org/officeDocument/2006/relationships/chart" Target="/ppt/slides/charts/chart5e.xml" Id="Rc4f50fb890b14a5b" /></Relationships>
</file>

<file path=ppt/slides/_rels/slide3a.xml.rels>&#65279;<?xml version="1.0" encoding="utf-8"?><Relationships xmlns="http://schemas.openxmlformats.org/package/2006/relationships"><Relationship Type="http://schemas.openxmlformats.org/officeDocument/2006/relationships/image" Target="/ppt/media/imagec.bin" Id="R1fc8f2c334ec4900" /><Relationship Type="http://schemas.openxmlformats.org/officeDocument/2006/relationships/slideLayout" Target="/ppt/slideLayouts/slideLayoutc.xml" Id="Rbce2401332cb44dd" /><Relationship Type="http://schemas.openxmlformats.org/officeDocument/2006/relationships/chart" Target="/ppt/slides/charts/chart5f.xml" Id="Rca6ba961c94e48f6" /></Relationships>
</file>

<file path=ppt/slides/_rels/slide3b.xml.rels>&#65279;<?xml version="1.0" encoding="utf-8"?><Relationships xmlns="http://schemas.openxmlformats.org/package/2006/relationships"><Relationship Type="http://schemas.openxmlformats.org/officeDocument/2006/relationships/image" Target="/ppt/media/imagec.bin" Id="R5dd59ef158364196" /><Relationship Type="http://schemas.openxmlformats.org/officeDocument/2006/relationships/slideLayout" Target="/ppt/slideLayouts/slideLayoutc.xml" Id="Rab82bbc573654791" /><Relationship Type="http://schemas.openxmlformats.org/officeDocument/2006/relationships/chart" Target="/ppt/slides/charts/chart60.xml" Id="R313f822177db4043" /></Relationships>
</file>

<file path=ppt/slides/_rels/slide3c.xml.rels>&#65279;<?xml version="1.0" encoding="utf-8"?><Relationships xmlns="http://schemas.openxmlformats.org/package/2006/relationships"><Relationship Type="http://schemas.openxmlformats.org/officeDocument/2006/relationships/image" Target="/ppt/media/imagec.bin" Id="Rf97df89e30004239" /><Relationship Type="http://schemas.openxmlformats.org/officeDocument/2006/relationships/slideLayout" Target="/ppt/slideLayouts/slideLayoutc.xml" Id="Ra1d39c823453451e" /><Relationship Type="http://schemas.openxmlformats.org/officeDocument/2006/relationships/chart" Target="/ppt/slides/charts/chart61.xml" Id="R7cf3994c78244b59" /></Relationships>
</file>

<file path=ppt/slides/_rels/slide3d.xml.rels>&#65279;<?xml version="1.0" encoding="utf-8"?><Relationships xmlns="http://schemas.openxmlformats.org/package/2006/relationships"><Relationship Type="http://schemas.openxmlformats.org/officeDocument/2006/relationships/image" Target="/ppt/media/imagec.bin" Id="R751d049f1e1348fc" /><Relationship Type="http://schemas.openxmlformats.org/officeDocument/2006/relationships/slideLayout" Target="/ppt/slideLayouts/slideLayoutc.xml" Id="Re6bf5d4bba8c4adb" /><Relationship Type="http://schemas.openxmlformats.org/officeDocument/2006/relationships/chart" Target="/ppt/slides/charts/chart62.xml" Id="Rd87146586b2847b9" /></Relationships>
</file>

<file path=ppt/slides/_rels/slide3e.xml.rels>&#65279;<?xml version="1.0" encoding="utf-8"?><Relationships xmlns="http://schemas.openxmlformats.org/package/2006/relationships"><Relationship Type="http://schemas.openxmlformats.org/officeDocument/2006/relationships/image" Target="/ppt/media/imagec.bin" Id="R5c3561d337e3450e" /><Relationship Type="http://schemas.openxmlformats.org/officeDocument/2006/relationships/slideLayout" Target="/ppt/slideLayouts/slideLayoutc.xml" Id="R50a29aa05a874020"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2020</c:v>
              </c:pt>
              <c:pt idx="1">
                <c:v>2021</c:v>
              </c:pt>
            </c:strLit>
          </c:cat>
          <c:val>
            <c:numLit>
              <c:formatCode>General</c:formatCode>
              <c:ptCount val="2"/>
              <c:pt idx="0">
                <c:v>0.500000</c:v>
              </c:pt>
              <c:pt idx="1">
                <c:v>0.500000</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0.500000</c:v>
              </c:pt>
              <c:pt idx="1">
                <c:v>0.500000</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Kvinna</c:v>
              </c:pt>
              <c:pt idx="1">
                <c:v>Man</c:v>
              </c:pt>
            </c:strLit>
          </c:cat>
          <c:val>
            <c:numLit>
              <c:formatCode>General</c:formatCode>
              <c:ptCount val="2"/>
              <c:pt idx="0">
                <c:v>0.700000</c:v>
              </c:pt>
              <c:pt idx="1">
                <c:v>0.300000</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Hisingen 3</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4.332118</c:v>
              </c:pt>
              <c:pt idx="1">
                <c:v>4.081954</c:v>
              </c:pt>
              <c:pt idx="2">
                <c:v>4.251280</c:v>
              </c:pt>
              <c:pt idx="3">
                <c:v>4.238661</c:v>
              </c:pt>
              <c:pt idx="4">
                <c:v>4.242745</c:v>
              </c:pt>
              <c:pt idx="5">
                <c:v>4.225244</c:v>
              </c:pt>
            </c:numLit>
          </c:val>
        </c:ser>
        <c:ser>
          <c:idx val="3"/>
          <c:order val="3"/>
          <c:tx>
            <c:v>Äringsgatan 4 A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4.357759</c:v>
              </c:pt>
              <c:pt idx="1">
                <c:v>4.117647</c:v>
              </c:pt>
              <c:pt idx="2">
                <c:v>4.416031</c:v>
              </c:pt>
              <c:pt idx="3">
                <c:v>4.439394</c:v>
              </c:pt>
              <c:pt idx="4">
                <c:v>4.408284</c:v>
              </c:pt>
              <c:pt idx="5">
                <c:v>4.417910</c:v>
              </c:pt>
            </c:numLit>
          </c:val>
        </c:ser>
        <c:ser>
          <c:idx val="4"/>
          <c:order val="4"/>
          <c:tx>
            <c:v>Solstrålen</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4.414286</c:v>
              </c:pt>
              <c:pt idx="1">
                <c:v>4.225000</c:v>
              </c:pt>
              <c:pt idx="2">
                <c:v>4.551282</c:v>
              </c:pt>
              <c:pt idx="3">
                <c:v>4.421053</c:v>
              </c:pt>
              <c:pt idx="4">
                <c:v>4.760000</c:v>
              </c:pt>
              <c:pt idx="5">
                <c:v>4.600000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0.900000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0.100000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0.600000</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0.900000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0.900000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0.900000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0.800000</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0.100000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0.100000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0.700000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0.300000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0.200000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0.700000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0.100000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0.200000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0.700000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0.800000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0.200000</c:v>
              </c:pt>
            </c:numLit>
          </c:val>
        </c:ser>
        <c:ser>
          <c:idx val="3"/>
          <c:order val="3"/>
          <c:tx>
            <c:v>Instämmer</c:v>
          </c:tx>
          <c:spPr>
            <a:solidFill>
              <a:srgbClr val="b3e64d"/>
            </a:solidFill>
            <a:ln>
              <a:solidFill>
                <a:srgbClr val="b3e64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0.800000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0.100000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0.200000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0.700000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0.100000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0.100000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0.800000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0.200000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0.700000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0.100000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0.100000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0.800000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0.700000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0.800000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0.100000</c:v>
              </c:pt>
            </c:numLit>
          </c:val>
        </c:ser>
        <c:ser>
          <c:idx val="3"/>
          <c:order val="3"/>
          <c:tx>
            <c:v>Instämmer </c:v>
          </c:tx>
          <c:spPr>
            <a:solidFill>
              <a:srgbClr val="b3e64d"/>
            </a:solidFill>
            <a:ln>
              <a:solidFill>
                <a:srgbClr val="b3e64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0.900000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0.200000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0.800000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0.900000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0.700000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trivs på förskolan</c:v>
              </c:pt>
              <c:pt idx="1">
                <c:v>Jag känner mig trygg med att mitt barn blir väl omhändertaget på förskolan</c:v>
              </c:pt>
              <c:pt idx="2">
                <c:v>Mitt barn känner sig tryggt på förskolan</c:v>
              </c:pt>
              <c:pt idx="3">
                <c:v>Mitt barn känner den personal som möter dem på förskolan</c:v>
              </c:pt>
              <c:pt idx="4">
                <c:v>Språkutveckling och kommunikation</c:v>
              </c:pt>
            </c:strLit>
          </c:cat>
          <c:val>
            <c:numLit>
              <c:formatCode>General</c:formatCode>
              <c:ptCount val="5"/>
              <c:pt idx="0">
                <c:v>0.500000</c:v>
              </c:pt>
              <c:pt idx="1">
                <c:v>0.500000</c:v>
              </c:pt>
              <c:pt idx="2">
                <c:v>0.500000</c:v>
              </c:pt>
              <c:pt idx="3">
                <c:v>0.500000</c:v>
              </c:pt>
              <c:pt idx="4">
                <c:v>0.300000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1.000000</c:v>
              </c:pt>
              <c:pt idx="2">
                <c:v>0.900000</c:v>
              </c:pt>
              <c:pt idx="3">
                <c:v>1.000000</c:v>
              </c:pt>
              <c:pt idx="4">
                <c:v>0.900000</c:v>
              </c:pt>
              <c:pt idx="5">
                <c:v>0.700000</c:v>
              </c:pt>
              <c:pt idx="6">
                <c:v>0.800000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0.900000</c:v>
              </c:pt>
              <c:pt idx="1">
                <c:v>0.900000</c:v>
              </c:pt>
              <c:pt idx="2">
                <c:v>0.600000</c:v>
              </c:pt>
              <c:pt idx="3">
                <c:v>0.900000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Pt>
            <c:idx val="7"/>
            <c:invertIfNegative val="0"/>
            <c:bubble3D val="0"/>
            <c:spPr>
              <a:solidFill>
                <a:schemeClr val="accent2">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0.900000</c:v>
              </c:pt>
              <c:pt idx="1">
                <c:v>0.800000</c:v>
              </c:pt>
              <c:pt idx="2">
                <c:v>0.900000</c:v>
              </c:pt>
              <c:pt idx="3">
                <c:v>0.900000</c:v>
              </c:pt>
              <c:pt idx="4">
                <c:v>0.900000</c:v>
              </c:pt>
              <c:pt idx="5">
                <c:v>0.900000</c:v>
              </c:pt>
              <c:pt idx="6">
                <c:v>0.900000</c:v>
              </c:pt>
              <c:pt idx="7">
                <c:v>0.700000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0.900000</c:v>
              </c:pt>
              <c:pt idx="1">
                <c:v>0.800000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0.900000</c:v>
              </c:pt>
              <c:pt idx="1">
                <c:v>1.000000</c:v>
              </c:pt>
              <c:pt idx="2">
                <c:v>1.000000</c:v>
              </c:pt>
              <c:pt idx="3">
                <c:v>0.900000</c:v>
              </c:pt>
              <c:pt idx="4">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0.900000</c:v>
              </c:pt>
              <c:pt idx="1">
                <c:v>0.900000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Solstrålen</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17d04e72bd044627">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0ac73cfb7c44a4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9d0400a633cd47f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Solstrålen</a:t>
            </a:r>
            <a:r>
              <a:rPr lang="sv-SE" sz="900" dirty="0"/>
              <a:t> och bygger på svar från </a:t>
            </a:r>
            <a:r>
              <a:rPr lang="sv-SE" sz="900" dirty="0"/>
              <a:t>10</a:t>
            </a:r>
            <a:r>
              <a:rPr lang="sv-SE" sz="900" dirty="0"/>
              <a:t> vårdnadshavare av </a:t>
            </a:r>
            <a:r>
              <a:rPr lang="sv-SE" sz="900" dirty="0"/>
              <a:t>13</a:t>
            </a:r>
            <a:r>
              <a:rPr lang="sv-SE" sz="900" dirty="0"/>
              <a:t> vilket ger en svarsfrekvens om </a:t>
            </a:r>
            <a:r>
              <a:rPr lang="sv-SE" sz="900" dirty="0"/>
              <a:t>77%</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9687c8e2cb404542"/>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e1566449d3754506"/>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a87a350c3d254a2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16d06abf1e746d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39c38f296f40464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aa7d698cc9447d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...personalen bemöter mitt barn på ett sätt som passar barnet</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adfd3ab8f0b64bbb"/>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284a6e4f751a412f"/>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0e6737b4c6ec48d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b6084d5b91940e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ger den stimulans som mitt barn behöver</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utemiljö som är inspirerande och inbjudande</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innemiljö som är inspirerande och inbjudande</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1762617039ba4176"/>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43ddcdf48a0f4b77"/>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fae012ded215454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656cae553eb489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…matematiska tänkande för att undersöka och reflektera, exempelvis genom användande av begrepp, form, mängd och sortering</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teknik och naturvetenskapliga fenomen, exempelvis genom samtal om kroppen, djur och natur eller genom olika experiment</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tar hänsyn till mitt barns behov och intressen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3972b2547c554231"/>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7deb3956e270445c"/>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b0ce3720f80a405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fa8733ed97a4c2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3534f6ec86e84eed"/>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08fbe58f9f604532"/>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137cb006a0bb401f"/>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93fea319e2694669"/>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97f3b2c550f0497d"/>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b21300e7358445fc"/>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0a60c5756aa1473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4499ec64f5e408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4359fd3bd274d7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Solstrålen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Solstrålen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65aab1b6a184c6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Solstrålen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Solstrålen</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c7b5c70ba2d742ad"/>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e0e72bd75d9f477d"/>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6c5248de66fd4311"/>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593712078c144d7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1c32e75f97d41f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4c7043d27c04bf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Solstrålen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Solstrålen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4447210d4b0045cd"/>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a649d6338a094fad"/>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1c7a5166e61d4cc7"/>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774cc97a160d478a"/>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ef5207a7b4144126"/>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dbb51720b24241c7"/>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771f677d67be4f1c"/>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257436a3694b431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de26a212cb04da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1bbb4e673494a2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Solstrålen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Solstrålen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b8bb5478a5943a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Solstrålen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Solstrålen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4.78</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ed69e7d85efd41b2"/>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93faad0070fb497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a20a38d26214f9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7ac987723dc4ae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Solstrålen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Solstrålen</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ab8d9260edce4546"/>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576ca93bd4ed4cbe"/>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4670226b95a0422d"/>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c0ec9f2f90044326"/>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921ebf545fe54b4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eebf6dca0b04e4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56f5abad1d9400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Solstrålen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Solstrålen</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4.80</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343c38a914934848"/>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bc9794b47fdc485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e683f454eba43a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65b38ee33c34c9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Solstrålen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Solstrålen</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f220e851c07a431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c9bee08dac04a0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0</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9144d0c211644c0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24b56226e0b49b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839af20240e0489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9f85bc9624b49e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c4f50fb890b14a5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49b55b9c19e403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ca6ba961c94e48f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fc8f2c334ec490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313f822177db404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dd59ef15836419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7cf3994c78244b5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97df89e3000423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d87146586b2847b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51d049f1e1348f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Solstrålen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Solstrålen</a:t>
            </a:r>
            <a:r>
              <a:rPr lang="sv-SE" sz="1000" dirty="0">
                <a:latin typeface="Consolas" panose="020B0609020204030204" pitchFamily="49" charset="0"/>
              </a:rPr>
              <a:t> | Svarsfrekvens </a:t>
            </a:r>
            <a:r>
              <a:rPr lang="sv-SE" sz="1000" dirty="0">
                <a:latin typeface="Consolas" panose="020B0609020204030204" pitchFamily="49" charset="0"/>
              </a:rPr>
              <a:t>77%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c3561d337e3450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D21417F-4BFA-4265-B8F8-5E66052A9BDB}"/>
</file>

<file path=customXml/itemProps2.xml><?xml version="1.0" encoding="utf-8"?>
<ds:datastoreItem xmlns:ds="http://schemas.openxmlformats.org/officeDocument/2006/customXml" ds:itemID="{7E73E8FC-FF30-40B3-BCED-9324758DBC32}"/>
</file>

<file path=customXml/itemProps3.xml><?xml version="1.0" encoding="utf-8"?>
<ds:datastoreItem xmlns:ds="http://schemas.openxmlformats.org/officeDocument/2006/customXml" ds:itemID="{59495816-B133-4A2F-B47E-3812B15DEF71}"/>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2024-03-25T15:02:05Z</dcterms:created>
  <dcterms:modified xsi:type="dcterms:W3CDTF">2024-03-25T15:02:05Z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